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9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201613"/>
            <a:ext cx="8455025" cy="1019175"/>
          </a:xfrm>
        </p:spPr>
        <p:txBody>
          <a:bodyPr/>
          <a:lstStyle>
            <a:lvl1pPr algn="l">
              <a:defRPr sz="46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230313"/>
            <a:ext cx="6400800" cy="547687"/>
          </a:xfrm>
          <a:effectLst>
            <a:outerShdw dist="17961" dir="2700000" algn="ctr" rotWithShape="0">
              <a:srgbClr val="000000"/>
            </a:outerShdw>
          </a:effectLst>
        </p:spPr>
        <p:txBody>
          <a:bodyPr/>
          <a:lstStyle>
            <a:lvl1pPr marL="0" indent="0">
              <a:buFontTx/>
              <a:buNone/>
              <a:defRPr sz="2400">
                <a:solidFill>
                  <a:srgbClr val="FFCC00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13D52B0-A468-4B01-8856-77BD41A57645}" type="datetimeFigureOut">
              <a:rPr lang="en-US" smtClean="0"/>
              <a:t>11/1/2019</a:t>
            </a:fld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11FD3CA-A066-43A2-893E-DA8BD58131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3D52B0-A468-4B01-8856-77BD41A57645}" type="datetimeFigureOut">
              <a:rPr lang="en-US" smtClean="0"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1FD3CA-A066-43A2-893E-DA8BD5813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596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5613"/>
            <a:ext cx="2057400" cy="56705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5613"/>
            <a:ext cx="6019800" cy="56705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3D52B0-A468-4B01-8856-77BD41A57645}" type="datetimeFigureOut">
              <a:rPr lang="en-US" smtClean="0"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1FD3CA-A066-43A2-893E-DA8BD5813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365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3D52B0-A468-4B01-8856-77BD41A57645}" type="datetimeFigureOut">
              <a:rPr lang="en-US" smtClean="0"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1FD3CA-A066-43A2-893E-DA8BD5813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975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3D52B0-A468-4B01-8856-77BD41A57645}" type="datetimeFigureOut">
              <a:rPr lang="en-US" smtClean="0"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1FD3CA-A066-43A2-893E-DA8BD5813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726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3D52B0-A468-4B01-8856-77BD41A57645}" type="datetimeFigureOut">
              <a:rPr lang="en-US" smtClean="0"/>
              <a:t>11/1/2019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1FD3CA-A066-43A2-893E-DA8BD5813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198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3D52B0-A468-4B01-8856-77BD41A57645}" type="datetimeFigureOut">
              <a:rPr lang="en-US" smtClean="0"/>
              <a:t>11/1/2019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1FD3CA-A066-43A2-893E-DA8BD5813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554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3D52B0-A468-4B01-8856-77BD41A57645}" type="datetimeFigureOut">
              <a:rPr lang="en-US" smtClean="0"/>
              <a:t>11/1/2019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1FD3CA-A066-43A2-893E-DA8BD5813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659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3D52B0-A468-4B01-8856-77BD41A57645}" type="datetimeFigureOut">
              <a:rPr lang="en-US" smtClean="0"/>
              <a:t>11/1/2019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1FD3CA-A066-43A2-893E-DA8BD5813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13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3D52B0-A468-4B01-8856-77BD41A57645}" type="datetimeFigureOut">
              <a:rPr lang="en-US" smtClean="0"/>
              <a:t>11/1/2019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1FD3CA-A066-43A2-893E-DA8BD5813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175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3D52B0-A468-4B01-8856-77BD41A57645}" type="datetimeFigureOut">
              <a:rPr lang="en-US" smtClean="0"/>
              <a:t>11/1/2019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1FD3CA-A066-43A2-893E-DA8BD5813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386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5613"/>
            <a:ext cx="8229600" cy="95408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E13D52B0-A468-4B01-8856-77BD41A57645}" type="datetimeFigureOut">
              <a:rPr lang="en-US" smtClean="0"/>
              <a:t>11/1/2019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11FD3CA-A066-43A2-893E-DA8BD5813163}" type="slidenum">
              <a:rPr lang="en-US" smtClean="0"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6000" dirty="0"/>
              <a:t>Loving The Lord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371600"/>
            <a:ext cx="3352800" cy="762000"/>
          </a:xfrm>
        </p:spPr>
        <p:txBody>
          <a:bodyPr/>
          <a:lstStyle/>
          <a:p>
            <a:r>
              <a:rPr lang="en-US" sz="4800" dirty="0"/>
              <a:t>1 Peter 1:8</a:t>
            </a:r>
          </a:p>
        </p:txBody>
      </p:sp>
    </p:spTree>
    <p:extLst>
      <p:ext uri="{BB962C8B-B14F-4D97-AF65-F5344CB8AC3E}">
        <p14:creationId xmlns:p14="http://schemas.microsoft.com/office/powerpoint/2010/main" val="3673768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5613"/>
            <a:ext cx="8686800" cy="954087"/>
          </a:xfrm>
        </p:spPr>
        <p:txBody>
          <a:bodyPr/>
          <a:lstStyle/>
          <a:p>
            <a:r>
              <a:rPr lang="en-US" sz="4800" b="1" i="1" dirty="0">
                <a:solidFill>
                  <a:schemeClr val="tx2"/>
                </a:solidFill>
              </a:rPr>
              <a:t>Commands To Love The Lord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First mention of man loving God - </a:t>
            </a:r>
            <a:r>
              <a:rPr lang="en-US" sz="4000" dirty="0" err="1">
                <a:solidFill>
                  <a:schemeClr val="tx1"/>
                </a:solidFill>
              </a:rPr>
              <a:t>Exo</a:t>
            </a:r>
            <a:r>
              <a:rPr lang="en-US" sz="4000" dirty="0">
                <a:solidFill>
                  <a:schemeClr val="tx1"/>
                </a:solidFill>
              </a:rPr>
              <a:t> 20:1-6 </a:t>
            </a:r>
          </a:p>
          <a:p>
            <a:r>
              <a:rPr lang="en-US" sz="4000" dirty="0">
                <a:solidFill>
                  <a:schemeClr val="tx1"/>
                </a:solidFill>
              </a:rPr>
              <a:t>Several O.T. commands - Deut. 6:5; 10:12; 11:1 </a:t>
            </a:r>
          </a:p>
          <a:p>
            <a:r>
              <a:rPr lang="en-US" sz="4000" dirty="0">
                <a:solidFill>
                  <a:schemeClr val="tx1"/>
                </a:solidFill>
              </a:rPr>
              <a:t>Also found in the N.T. - Matt. 22:37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575751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i="1" dirty="0">
                <a:solidFill>
                  <a:schemeClr val="tx2"/>
                </a:solidFill>
              </a:rPr>
              <a:t>Promises To Those Who Love The Lord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All things work together for good - Rom 8:28</a:t>
            </a:r>
          </a:p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things that God has prepared - 1 Cor. 2:9</a:t>
            </a:r>
          </a:p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be known of God - 1 Cor. 8:3</a:t>
            </a:r>
          </a:p>
        </p:txBody>
      </p:sp>
    </p:spTree>
    <p:extLst>
      <p:ext uri="{BB962C8B-B14F-4D97-AF65-F5344CB8AC3E}">
        <p14:creationId xmlns:p14="http://schemas.microsoft.com/office/powerpoint/2010/main" val="98955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i="1" dirty="0">
                <a:solidFill>
                  <a:schemeClr val="tx2"/>
                </a:solidFill>
              </a:rPr>
              <a:t>Promises To Those Who Love The Lord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Grace is given - Eph. 6:24 </a:t>
            </a:r>
          </a:p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Crown of life - Jas 1:12 </a:t>
            </a:r>
          </a:p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Heirs of the kingdom - Jas 2:5</a:t>
            </a:r>
          </a:p>
        </p:txBody>
      </p:sp>
    </p:spTree>
    <p:extLst>
      <p:ext uri="{BB962C8B-B14F-4D97-AF65-F5344CB8AC3E}">
        <p14:creationId xmlns:p14="http://schemas.microsoft.com/office/powerpoint/2010/main" val="3961254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i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Ways To Love The Lord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Tell the Lord</a:t>
            </a:r>
          </a:p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Obey the Lord </a:t>
            </a:r>
          </a:p>
          <a:p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Give to the Lord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hungry and thirsty - Mk 9:41</a:t>
            </a:r>
          </a:p>
          <a:p>
            <a:r>
              <a:rPr lang="en-US" sz="3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stranger - Heb. 13:2</a:t>
            </a:r>
          </a:p>
          <a:p>
            <a:r>
              <a:rPr lang="en-US" sz="3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naked - Jas 2:15</a:t>
            </a:r>
          </a:p>
          <a:p>
            <a:r>
              <a:rPr lang="en-US" sz="3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sick - Jas 5:15</a:t>
            </a:r>
          </a:p>
          <a:p>
            <a:r>
              <a:rPr lang="en-US" sz="3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prisoner - Heb. 13:3</a:t>
            </a:r>
          </a:p>
          <a:p>
            <a:endParaRPr lang="en-US" dirty="0"/>
          </a:p>
        </p:txBody>
      </p:sp>
      <p:sp>
        <p:nvSpPr>
          <p:cNvPr id="5" name="Right Brace 4"/>
          <p:cNvSpPr/>
          <p:nvPr/>
        </p:nvSpPr>
        <p:spPr>
          <a:xfrm>
            <a:off x="3552825" y="2971800"/>
            <a:ext cx="457200" cy="1371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>
            <a:cxnSpLocks/>
            <a:stCxn id="5" idx="1"/>
          </p:cNvCxnSpPr>
          <p:nvPr/>
        </p:nvCxnSpPr>
        <p:spPr>
          <a:xfrm flipV="1">
            <a:off x="4010025" y="1981200"/>
            <a:ext cx="762000" cy="1676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cxnSpLocks/>
          </p:cNvCxnSpPr>
          <p:nvPr/>
        </p:nvCxnSpPr>
        <p:spPr>
          <a:xfrm>
            <a:off x="4057650" y="3657600"/>
            <a:ext cx="78105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cxnSpLocks/>
          </p:cNvCxnSpPr>
          <p:nvPr/>
        </p:nvCxnSpPr>
        <p:spPr>
          <a:xfrm>
            <a:off x="4010025" y="3657600"/>
            <a:ext cx="752475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cxnSpLocks/>
            <a:stCxn id="5" idx="1"/>
          </p:cNvCxnSpPr>
          <p:nvPr/>
        </p:nvCxnSpPr>
        <p:spPr>
          <a:xfrm>
            <a:off x="4010025" y="3657600"/>
            <a:ext cx="723900" cy="1676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4712023-3A23-481C-9F90-CC8AED876CDD}"/>
              </a:ext>
            </a:extLst>
          </p:cNvPr>
          <p:cNvCxnSpPr>
            <a:cxnSpLocks/>
          </p:cNvCxnSpPr>
          <p:nvPr/>
        </p:nvCxnSpPr>
        <p:spPr>
          <a:xfrm flipV="1">
            <a:off x="4010025" y="3000375"/>
            <a:ext cx="70485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7913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1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300" dirty="0"/>
              <a:t>GOD'S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The great love of God for man</a:t>
            </a:r>
            <a:r>
              <a:rPr lang="en-US" sz="2700" dirty="0"/>
              <a:t> (</a:t>
            </a:r>
            <a:r>
              <a:rPr lang="en-US" sz="2700" u="sng" dirty="0" err="1"/>
              <a:t>Jn</a:t>
            </a:r>
            <a:r>
              <a:rPr lang="en-US" sz="2700" u="sng" dirty="0"/>
              <a:t> 3:16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He gave His Son, Jesus Christ, as </a:t>
            </a:r>
            <a:r>
              <a:rPr lang="en-US" sz="2700" b="1"/>
              <a:t>the Savior</a:t>
            </a:r>
            <a:r>
              <a:rPr lang="en-US" sz="2700"/>
              <a:t> </a:t>
            </a:r>
            <a:r>
              <a:rPr lang="en-US" sz="2700" dirty="0"/>
              <a:t>(</a:t>
            </a:r>
            <a:r>
              <a:rPr lang="en-US" sz="2700" u="sng" dirty="0"/>
              <a:t>Lk 19:10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Sent the Holy Spirit as a guide</a:t>
            </a:r>
            <a:r>
              <a:rPr lang="en-US" sz="2700" dirty="0"/>
              <a:t> (</a:t>
            </a:r>
            <a:r>
              <a:rPr lang="en-US" sz="2700" u="sng" dirty="0" err="1"/>
              <a:t>Jn</a:t>
            </a:r>
            <a:r>
              <a:rPr lang="en-US" sz="2700" u="sng" dirty="0"/>
              <a:t> 16:13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Gave the Gospel as "the power" unto salvation</a:t>
            </a:r>
            <a:r>
              <a:rPr lang="en-US" sz="2700" dirty="0"/>
              <a:t> (</a:t>
            </a:r>
            <a:r>
              <a:rPr lang="en-US" sz="2700" u="sng" dirty="0"/>
              <a:t>Rom 1:16</a:t>
            </a:r>
            <a:r>
              <a:rPr lang="en-US" sz="27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700" b="1" dirty="0"/>
              <a:t>Provided atonement by the blood of Christ</a:t>
            </a:r>
            <a:r>
              <a:rPr lang="en-US" sz="2700" dirty="0"/>
              <a:t> (</a:t>
            </a:r>
            <a:r>
              <a:rPr lang="en-US" sz="2700" u="sng" dirty="0"/>
              <a:t>Rom 5:9</a:t>
            </a:r>
            <a:r>
              <a:rPr lang="en-US" sz="27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300" dirty="0"/>
              <a:t>MAN'S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Hear the Gospel</a:t>
            </a:r>
            <a:r>
              <a:rPr lang="en-US" sz="2700" dirty="0"/>
              <a:t> (</a:t>
            </a:r>
            <a:r>
              <a:rPr lang="en-US" sz="2700" u="sng" dirty="0"/>
              <a:t>Rom 10:17</a:t>
            </a:r>
            <a:r>
              <a:rPr lang="en-US" sz="2700" dirty="0"/>
              <a:t>, </a:t>
            </a:r>
            <a:r>
              <a:rPr lang="en-US" sz="2700" u="sng" dirty="0" err="1"/>
              <a:t>Jn</a:t>
            </a:r>
            <a:r>
              <a:rPr lang="en-US" sz="2700" u="sng" dirty="0"/>
              <a:t> 8:32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Believe the Gospel</a:t>
            </a:r>
            <a:r>
              <a:rPr lang="en-US" sz="2700" dirty="0"/>
              <a:t> (</a:t>
            </a:r>
            <a:r>
              <a:rPr lang="en-US" sz="2700" u="sng" dirty="0" err="1"/>
              <a:t>Heb</a:t>
            </a:r>
            <a:r>
              <a:rPr lang="en-US" sz="2700" u="sng" dirty="0"/>
              <a:t> 11:6</a:t>
            </a:r>
            <a:r>
              <a:rPr lang="en-US" sz="2700" dirty="0"/>
              <a:t>, </a:t>
            </a:r>
            <a:r>
              <a:rPr lang="en-US" sz="2700" u="sng" dirty="0" err="1"/>
              <a:t>Jn</a:t>
            </a:r>
            <a:r>
              <a:rPr lang="en-US" sz="2700" u="sng" dirty="0"/>
              <a:t> 20:31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Repent of past sins</a:t>
            </a:r>
            <a:r>
              <a:rPr lang="en-US" sz="2700" dirty="0"/>
              <a:t> (</a:t>
            </a:r>
            <a:r>
              <a:rPr lang="en-US" sz="2700" u="sng" dirty="0"/>
              <a:t>Lk 13:3</a:t>
            </a:r>
            <a:r>
              <a:rPr lang="en-US" sz="2700" dirty="0"/>
              <a:t>, </a:t>
            </a:r>
            <a:r>
              <a:rPr lang="en-US" sz="2700" u="sng" dirty="0"/>
              <a:t>Acts 17:30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Confess faith in Jesus Christ</a:t>
            </a:r>
            <a:r>
              <a:rPr lang="en-US" sz="2700" dirty="0"/>
              <a:t> (</a:t>
            </a:r>
            <a:r>
              <a:rPr lang="en-US" sz="2700" u="sng" dirty="0"/>
              <a:t>Rom 10:10</a:t>
            </a:r>
            <a:r>
              <a:rPr lang="en-US" sz="2700" dirty="0"/>
              <a:t>, </a:t>
            </a:r>
            <a:r>
              <a:rPr lang="en-US" sz="2700" u="sng" dirty="0"/>
              <a:t>Matt 10:32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Be Baptized</a:t>
            </a:r>
            <a:r>
              <a:rPr lang="en-US" sz="2700" dirty="0"/>
              <a:t> (</a:t>
            </a:r>
            <a:r>
              <a:rPr lang="en-US" sz="2700" u="sng" dirty="0"/>
              <a:t>Gal 3:27</a:t>
            </a:r>
            <a:r>
              <a:rPr lang="en-US" sz="2700" dirty="0"/>
              <a:t>, </a:t>
            </a:r>
            <a:r>
              <a:rPr lang="en-US" sz="2700" u="sng" dirty="0"/>
              <a:t>Mk 16:16</a:t>
            </a:r>
            <a:r>
              <a:rPr lang="en-US" sz="2700" dirty="0"/>
              <a:t>, </a:t>
            </a:r>
            <a:r>
              <a:rPr lang="en-US" sz="2700" u="sng" dirty="0"/>
              <a:t>Acts 2:38</a:t>
            </a:r>
            <a:r>
              <a:rPr lang="en-US" sz="27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700" b="1" dirty="0"/>
              <a:t>Be faithful unto death</a:t>
            </a:r>
            <a:r>
              <a:rPr lang="en-US" sz="2700" dirty="0"/>
              <a:t> (Rev 2:10)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God's Plan of Salvation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3887" y="6085830"/>
            <a:ext cx="77438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God has done His part. Have you done yours?</a:t>
            </a:r>
          </a:p>
        </p:txBody>
      </p:sp>
    </p:spTree>
    <p:extLst>
      <p:ext uri="{BB962C8B-B14F-4D97-AF65-F5344CB8AC3E}">
        <p14:creationId xmlns:p14="http://schemas.microsoft.com/office/powerpoint/2010/main" val="171663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Heart01_co_12 PowerPlugs Templates for PowerPoint">
  <a:themeElements>
    <a:clrScheme name="Default Design 13">
      <a:dk1>
        <a:srgbClr val="CC3300"/>
      </a:dk1>
      <a:lt1>
        <a:srgbClr val="FFFFFF"/>
      </a:lt1>
      <a:dk2>
        <a:srgbClr val="4E1A00"/>
      </a:dk2>
      <a:lt2>
        <a:srgbClr val="FFCC00"/>
      </a:lt2>
      <a:accent1>
        <a:srgbClr val="993300"/>
      </a:accent1>
      <a:accent2>
        <a:srgbClr val="FF9933"/>
      </a:accent2>
      <a:accent3>
        <a:srgbClr val="B2ABAA"/>
      </a:accent3>
      <a:accent4>
        <a:srgbClr val="DADADA"/>
      </a:accent4>
      <a:accent5>
        <a:srgbClr val="CAADAA"/>
      </a:accent5>
      <a:accent6>
        <a:srgbClr val="E78A2D"/>
      </a:accent6>
      <a:hlink>
        <a:srgbClr val="FFCC00"/>
      </a:hlink>
      <a:folHlink>
        <a:srgbClr val="CC99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CC3300"/>
        </a:dk1>
        <a:lt1>
          <a:srgbClr val="FFFFFF"/>
        </a:lt1>
        <a:dk2>
          <a:srgbClr val="4E1A00"/>
        </a:dk2>
        <a:lt2>
          <a:srgbClr val="FFCC00"/>
        </a:lt2>
        <a:accent1>
          <a:srgbClr val="993300"/>
        </a:accent1>
        <a:accent2>
          <a:srgbClr val="FF9933"/>
        </a:accent2>
        <a:accent3>
          <a:srgbClr val="B2ABAA"/>
        </a:accent3>
        <a:accent4>
          <a:srgbClr val="DADADA"/>
        </a:accent4>
        <a:accent5>
          <a:srgbClr val="CAAD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Heart01_co_12 PowerPlugs Templates for PowerPoint</Template>
  <TotalTime>53</TotalTime>
  <Words>242</Words>
  <Application>Microsoft Office PowerPoint</Application>
  <PresentationFormat>On-screen Show (4:3)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Wingdings</vt:lpstr>
      <vt:lpstr>Heart01_co_12 PowerPlugs Templates for PowerPoint</vt:lpstr>
      <vt:lpstr>Loving The Lord</vt:lpstr>
      <vt:lpstr>Commands To Love The Lord</vt:lpstr>
      <vt:lpstr>Promises To Those Who Love The Lord</vt:lpstr>
      <vt:lpstr>Promises To Those Who Love The Lord</vt:lpstr>
      <vt:lpstr>Ways To Love The Lord</vt:lpstr>
      <vt:lpstr>God's Plan of Salvation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Loving The Lord</dc:title>
  <dc:creator>Jack</dc:creator>
  <cp:lastModifiedBy>Jack Critchfield</cp:lastModifiedBy>
  <cp:revision>4</cp:revision>
  <dcterms:created xsi:type="dcterms:W3CDTF">2013-09-05T23:20:47Z</dcterms:created>
  <dcterms:modified xsi:type="dcterms:W3CDTF">2019-11-01T19:47:36Z</dcterms:modified>
</cp:coreProperties>
</file>